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4" r:id="rId1"/>
  </p:sldMasterIdLst>
  <p:notesMasterIdLst>
    <p:notesMasterId r:id="rId3"/>
  </p:notesMasterIdLst>
  <p:sldIdLst>
    <p:sldId id="264" r:id="rId2"/>
  </p:sldIdLst>
  <p:sldSz cx="7775575" cy="109077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FFC000"/>
    <a:srgbClr val="3E0000"/>
    <a:srgbClr val="B00E17"/>
    <a:srgbClr val="905A36"/>
    <a:srgbClr val="905B37"/>
    <a:srgbClr val="B5AC3A"/>
    <a:srgbClr val="CC3300"/>
    <a:srgbClr val="4600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62" y="10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8693"/>
          </a:xfrm>
          <a:prstGeom prst="rect">
            <a:avLst/>
          </a:prstGeom>
        </p:spPr>
        <p:txBody>
          <a:bodyPr vert="horz" lIns="91557" tIns="45779" rIns="91557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6" cy="498693"/>
          </a:xfrm>
          <a:prstGeom prst="rect">
            <a:avLst/>
          </a:prstGeom>
        </p:spPr>
        <p:txBody>
          <a:bodyPr vert="horz" lIns="91557" tIns="45779" rIns="91557" bIns="45779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3013"/>
            <a:ext cx="23907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7" tIns="45779" rIns="91557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557" tIns="45779" rIns="91557" bIns="4577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50"/>
            <a:ext cx="2949786" cy="498692"/>
          </a:xfrm>
          <a:prstGeom prst="rect">
            <a:avLst/>
          </a:prstGeom>
        </p:spPr>
        <p:txBody>
          <a:bodyPr vert="horz" lIns="91557" tIns="45779" rIns="91557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50"/>
            <a:ext cx="2949786" cy="498692"/>
          </a:xfrm>
          <a:prstGeom prst="rect">
            <a:avLst/>
          </a:prstGeom>
        </p:spPr>
        <p:txBody>
          <a:bodyPr vert="horz" lIns="91557" tIns="45779" rIns="91557" bIns="45779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23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350" y="0"/>
            <a:ext cx="7776925" cy="10912163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775" y="3541274"/>
            <a:ext cx="5032082" cy="4057194"/>
          </a:xfrm>
        </p:spPr>
        <p:txBody>
          <a:bodyPr anchor="b"/>
          <a:lstStyle>
            <a:lvl1pPr>
              <a:defRPr sz="408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6775" y="7598467"/>
            <a:ext cx="5032082" cy="1370097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88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6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2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1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0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6009370" y="2993346"/>
            <a:ext cx="1575557" cy="194440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3874506" y="5276694"/>
            <a:ext cx="6139040" cy="19444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86487" y="0"/>
            <a:ext cx="583168" cy="1748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 anchor="b"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00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350" y="0"/>
            <a:ext cx="7776925" cy="10912163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776" y="7891239"/>
            <a:ext cx="5460933" cy="901402"/>
          </a:xfrm>
        </p:spPr>
        <p:txBody>
          <a:bodyPr anchor="b">
            <a:normAutofit/>
          </a:bodyPr>
          <a:lstStyle>
            <a:lvl1pPr algn="l">
              <a:defRPr sz="2041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6776" y="1090771"/>
            <a:ext cx="5460933" cy="545385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757" indent="0">
              <a:buNone/>
              <a:defRPr sz="1360"/>
            </a:lvl2pPr>
            <a:lvl3pPr marL="777514" indent="0">
              <a:buNone/>
              <a:defRPr sz="1360"/>
            </a:lvl3pPr>
            <a:lvl4pPr marL="1166271" indent="0">
              <a:buNone/>
              <a:defRPr sz="1360"/>
            </a:lvl4pPr>
            <a:lvl5pPr marL="1555029" indent="0">
              <a:buNone/>
              <a:defRPr sz="1360"/>
            </a:lvl5pPr>
            <a:lvl6pPr marL="1943786" indent="0">
              <a:buNone/>
              <a:defRPr sz="1360"/>
            </a:lvl6pPr>
            <a:lvl7pPr marL="2332543" indent="0">
              <a:buNone/>
              <a:defRPr sz="1360"/>
            </a:lvl7pPr>
            <a:lvl8pPr marL="2721300" indent="0">
              <a:buNone/>
              <a:defRPr sz="1360"/>
            </a:lvl8pPr>
            <a:lvl9pPr marL="3110057" indent="0">
              <a:buNone/>
              <a:defRPr sz="136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736775" y="8792641"/>
            <a:ext cx="5460933" cy="785254"/>
          </a:xfrm>
        </p:spPr>
        <p:txBody>
          <a:bodyPr>
            <a:normAutofit/>
          </a:bodyPr>
          <a:lstStyle>
            <a:lvl1pPr marL="0" indent="0">
              <a:buNone/>
              <a:defRPr sz="102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586487" y="0"/>
            <a:ext cx="583168" cy="1748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7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350" y="0"/>
            <a:ext cx="7776925" cy="10912163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775" y="1474561"/>
            <a:ext cx="5460934" cy="2692287"/>
          </a:xfrm>
        </p:spPr>
        <p:txBody>
          <a:bodyPr/>
          <a:lstStyle>
            <a:lvl1pPr>
              <a:defRPr sz="306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775" y="5547734"/>
            <a:ext cx="5460934" cy="4034895"/>
          </a:xfrm>
        </p:spPr>
        <p:txBody>
          <a:bodyPr anchor="ctr">
            <a:normAutofit/>
          </a:bodyPr>
          <a:lstStyle>
            <a:lvl1pPr marL="0" indent="0">
              <a:buNone/>
              <a:defRPr sz="1531"/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86487" y="0"/>
            <a:ext cx="583168" cy="1748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7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350" y="0"/>
            <a:ext cx="7776925" cy="10912163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550541" y="1036519"/>
            <a:ext cx="511561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802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6011460" y="4612941"/>
            <a:ext cx="526419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802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43" y="1474560"/>
            <a:ext cx="5238466" cy="4584133"/>
          </a:xfrm>
        </p:spPr>
        <p:txBody>
          <a:bodyPr anchor="ctr"/>
          <a:lstStyle>
            <a:lvl1pPr>
              <a:defRPr sz="306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179668" y="6058693"/>
            <a:ext cx="4801182" cy="529819"/>
          </a:xfrm>
        </p:spPr>
        <p:txBody>
          <a:bodyPr>
            <a:normAutofit/>
          </a:bodyPr>
          <a:lstStyle>
            <a:lvl1pPr marL="0" indent="0">
              <a:buNone/>
              <a:defRPr lang="en-US" sz="119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775" y="7953845"/>
            <a:ext cx="5394325" cy="1607399"/>
          </a:xfrm>
        </p:spPr>
        <p:txBody>
          <a:bodyPr anchor="ctr">
            <a:normAutofit/>
          </a:bodyPr>
          <a:lstStyle>
            <a:lvl1pPr marL="0" indent="0">
              <a:buNone/>
              <a:defRPr sz="1531"/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86487" y="0"/>
            <a:ext cx="583168" cy="1748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43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350" y="0"/>
            <a:ext cx="7776925" cy="10912163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775" y="3272314"/>
            <a:ext cx="5460934" cy="3332912"/>
          </a:xfrm>
        </p:spPr>
        <p:txBody>
          <a:bodyPr anchor="b"/>
          <a:lstStyle>
            <a:lvl1pPr algn="l">
              <a:defRPr sz="3401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776" y="7992164"/>
            <a:ext cx="5460933" cy="1582383"/>
          </a:xfrm>
        </p:spPr>
        <p:txBody>
          <a:bodyPr anchor="t"/>
          <a:lstStyle>
            <a:lvl1pPr marL="0" indent="0" algn="l">
              <a:buNone/>
              <a:defRPr sz="1701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8875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86487" y="0"/>
            <a:ext cx="583168" cy="1748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4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776" y="1474561"/>
            <a:ext cx="5462284" cy="1129045"/>
          </a:xfrm>
        </p:spPr>
        <p:txBody>
          <a:bodyPr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775" y="3959096"/>
            <a:ext cx="1967220" cy="1046495"/>
          </a:xfrm>
        </p:spPr>
        <p:txBody>
          <a:bodyPr anchor="b">
            <a:noAutofit/>
          </a:bodyPr>
          <a:lstStyle>
            <a:lvl1pPr marL="0" indent="0">
              <a:buNone/>
              <a:defRPr sz="1701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736775" y="5005594"/>
            <a:ext cx="1967220" cy="4593973"/>
          </a:xfrm>
        </p:spPr>
        <p:txBody>
          <a:bodyPr anchor="t">
            <a:normAutofit/>
          </a:bodyPr>
          <a:lstStyle>
            <a:lvl1pPr marL="0" indent="0">
              <a:buNone/>
              <a:defRPr sz="1020"/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5955" y="3959096"/>
            <a:ext cx="1971885" cy="1046495"/>
          </a:xfrm>
        </p:spPr>
        <p:txBody>
          <a:bodyPr anchor="b">
            <a:noAutofit/>
          </a:bodyPr>
          <a:lstStyle>
            <a:lvl1pPr marL="0" indent="0">
              <a:buNone/>
              <a:defRPr sz="1701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98384" y="5005594"/>
            <a:ext cx="1971885" cy="4593973"/>
          </a:xfrm>
        </p:spPr>
        <p:txBody>
          <a:bodyPr anchor="t">
            <a:normAutofit/>
          </a:bodyPr>
          <a:lstStyle>
            <a:lvl1pPr marL="0" indent="0">
              <a:buNone/>
              <a:defRPr sz="1020"/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66915" y="3959096"/>
            <a:ext cx="1971885" cy="1046495"/>
          </a:xfrm>
        </p:spPr>
        <p:txBody>
          <a:bodyPr anchor="b">
            <a:noAutofit/>
          </a:bodyPr>
          <a:lstStyle>
            <a:lvl1pPr marL="0" indent="0">
              <a:buNone/>
              <a:defRPr sz="1701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068865" y="5005594"/>
            <a:ext cx="1969936" cy="4593973"/>
          </a:xfrm>
        </p:spPr>
        <p:txBody>
          <a:bodyPr anchor="t">
            <a:normAutofit/>
          </a:bodyPr>
          <a:lstStyle>
            <a:lvl1pPr marL="0" indent="0">
              <a:buNone/>
              <a:defRPr sz="1020"/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801494" y="3959097"/>
            <a:ext cx="0" cy="564046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74124" y="3959097"/>
            <a:ext cx="0" cy="564046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601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775" y="1474561"/>
            <a:ext cx="5395674" cy="1129045"/>
          </a:xfrm>
        </p:spPr>
        <p:txBody>
          <a:bodyPr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775" y="6647686"/>
            <a:ext cx="1967220" cy="1046495"/>
          </a:xfrm>
        </p:spPr>
        <p:txBody>
          <a:bodyPr anchor="b">
            <a:noAutofit/>
          </a:bodyPr>
          <a:lstStyle>
            <a:lvl1pPr marL="0" indent="0">
              <a:buNone/>
              <a:defRPr sz="1701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6551" y="3959096"/>
            <a:ext cx="1713572" cy="230201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757" indent="0">
              <a:buNone/>
              <a:defRPr sz="1360"/>
            </a:lvl2pPr>
            <a:lvl3pPr marL="777514" indent="0">
              <a:buNone/>
              <a:defRPr sz="1360"/>
            </a:lvl3pPr>
            <a:lvl4pPr marL="1166271" indent="0">
              <a:buNone/>
              <a:defRPr sz="1360"/>
            </a:lvl4pPr>
            <a:lvl5pPr marL="1555029" indent="0">
              <a:buNone/>
              <a:defRPr sz="1360"/>
            </a:lvl5pPr>
            <a:lvl6pPr marL="1943786" indent="0">
              <a:buNone/>
              <a:defRPr sz="1360"/>
            </a:lvl6pPr>
            <a:lvl7pPr marL="2332543" indent="0">
              <a:buNone/>
              <a:defRPr sz="1360"/>
            </a:lvl7pPr>
            <a:lvl8pPr marL="2721300" indent="0">
              <a:buNone/>
              <a:defRPr sz="1360"/>
            </a:lvl8pPr>
            <a:lvl9pPr marL="3110057" indent="0">
              <a:buNone/>
              <a:defRPr sz="136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736774" y="7694182"/>
            <a:ext cx="1967220" cy="1888445"/>
          </a:xfrm>
        </p:spPr>
        <p:txBody>
          <a:bodyPr anchor="t">
            <a:normAutofit/>
          </a:bodyPr>
          <a:lstStyle>
            <a:lvl1pPr marL="0" indent="0">
              <a:buNone/>
              <a:defRPr sz="1020"/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00641" y="6647685"/>
            <a:ext cx="1971885" cy="1046495"/>
          </a:xfrm>
        </p:spPr>
        <p:txBody>
          <a:bodyPr anchor="b">
            <a:noAutofit/>
          </a:bodyPr>
          <a:lstStyle>
            <a:lvl1pPr marL="0" indent="0">
              <a:buNone/>
              <a:defRPr sz="1701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021444" y="3959096"/>
            <a:ext cx="1713572" cy="230201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757" indent="0">
              <a:buNone/>
              <a:defRPr sz="1360"/>
            </a:lvl2pPr>
            <a:lvl3pPr marL="777514" indent="0">
              <a:buNone/>
              <a:defRPr sz="1360"/>
            </a:lvl3pPr>
            <a:lvl4pPr marL="1166271" indent="0">
              <a:buNone/>
              <a:defRPr sz="1360"/>
            </a:lvl4pPr>
            <a:lvl5pPr marL="1555029" indent="0">
              <a:buNone/>
              <a:defRPr sz="1360"/>
            </a:lvl5pPr>
            <a:lvl6pPr marL="1943786" indent="0">
              <a:buNone/>
              <a:defRPr sz="1360"/>
            </a:lvl6pPr>
            <a:lvl7pPr marL="2332543" indent="0">
              <a:buNone/>
              <a:defRPr sz="1360"/>
            </a:lvl7pPr>
            <a:lvl8pPr marL="2721300" indent="0">
              <a:buNone/>
              <a:defRPr sz="1360"/>
            </a:lvl8pPr>
            <a:lvl9pPr marL="3110057" indent="0">
              <a:buNone/>
              <a:defRPr sz="136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00641" y="7711121"/>
            <a:ext cx="1971885" cy="1888445"/>
          </a:xfrm>
        </p:spPr>
        <p:txBody>
          <a:bodyPr anchor="t">
            <a:normAutofit/>
          </a:bodyPr>
          <a:lstStyle>
            <a:lvl1pPr marL="0" indent="0">
              <a:buNone/>
              <a:defRPr sz="1020"/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66915" y="6647686"/>
            <a:ext cx="1971885" cy="1046495"/>
          </a:xfrm>
        </p:spPr>
        <p:txBody>
          <a:bodyPr anchor="b">
            <a:noAutofit/>
          </a:bodyPr>
          <a:lstStyle>
            <a:lvl1pPr marL="0" indent="0">
              <a:buNone/>
              <a:defRPr sz="1701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194466" y="3959096"/>
            <a:ext cx="1713572" cy="230201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757" indent="0">
              <a:buNone/>
              <a:defRPr sz="1360"/>
            </a:lvl2pPr>
            <a:lvl3pPr marL="777514" indent="0">
              <a:buNone/>
              <a:defRPr sz="1360"/>
            </a:lvl3pPr>
            <a:lvl4pPr marL="1166271" indent="0">
              <a:buNone/>
              <a:defRPr sz="1360"/>
            </a:lvl4pPr>
            <a:lvl5pPr marL="1555029" indent="0">
              <a:buNone/>
              <a:defRPr sz="1360"/>
            </a:lvl5pPr>
            <a:lvl6pPr marL="1943786" indent="0">
              <a:buNone/>
              <a:defRPr sz="1360"/>
            </a:lvl6pPr>
            <a:lvl7pPr marL="2332543" indent="0">
              <a:buNone/>
              <a:defRPr sz="1360"/>
            </a:lvl7pPr>
            <a:lvl8pPr marL="2721300" indent="0">
              <a:buNone/>
              <a:defRPr sz="1360"/>
            </a:lvl8pPr>
            <a:lvl9pPr marL="3110057" indent="0">
              <a:buNone/>
              <a:defRPr sz="136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066915" y="7694182"/>
            <a:ext cx="1971885" cy="1888445"/>
          </a:xfrm>
        </p:spPr>
        <p:txBody>
          <a:bodyPr anchor="t">
            <a:normAutofit/>
          </a:bodyPr>
          <a:lstStyle>
            <a:lvl1pPr marL="0" indent="0">
              <a:buNone/>
              <a:defRPr sz="1020"/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797659" y="3959097"/>
            <a:ext cx="0" cy="564046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74124" y="3959097"/>
            <a:ext cx="0" cy="564046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93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80753" y="10160031"/>
            <a:ext cx="842353" cy="363684"/>
          </a:xfrm>
        </p:spPr>
        <p:txBody>
          <a:bodyPr/>
          <a:lstStyle/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893" y="10160030"/>
            <a:ext cx="3282166" cy="3636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3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350" y="0"/>
            <a:ext cx="7755524" cy="10912163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352781" y="639647"/>
            <a:ext cx="3920581" cy="96284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-1114139" y="4039387"/>
            <a:ext cx="9536683" cy="2828943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7775575" cy="10907713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0833" y="2302739"/>
            <a:ext cx="946875" cy="7271810"/>
          </a:xfrm>
        </p:spPr>
        <p:txBody>
          <a:bodyPr vert="eaVert" anchor="ctr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7028" y="2302739"/>
            <a:ext cx="3755929" cy="727181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951" y="10124384"/>
            <a:ext cx="3282166" cy="3636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86487" y="0"/>
            <a:ext cx="583168" cy="1748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869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02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375" y="1474559"/>
            <a:ext cx="5394324" cy="1129047"/>
          </a:xfrm>
        </p:spPr>
        <p:txBody>
          <a:bodyPr anchor="ctr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 anchor="b"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350" y="0"/>
            <a:ext cx="7776925" cy="10912163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209" y="3590715"/>
            <a:ext cx="2628144" cy="4803885"/>
          </a:xfrm>
        </p:spPr>
        <p:txBody>
          <a:bodyPr anchor="ctr"/>
          <a:lstStyle>
            <a:lvl1pPr algn="l">
              <a:defRPr sz="2721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3149" y="3590715"/>
            <a:ext cx="2621209" cy="4803885"/>
          </a:xfrm>
        </p:spPr>
        <p:txBody>
          <a:bodyPr anchor="ctr"/>
          <a:lstStyle>
            <a:lvl1pPr marL="0" indent="0" algn="l">
              <a:buNone/>
              <a:defRPr sz="1701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8875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86487" y="0"/>
            <a:ext cx="583168" cy="1748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 anchor="b"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16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775" y="3959097"/>
            <a:ext cx="3092696" cy="561545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6105" y="3959101"/>
            <a:ext cx="3092696" cy="561545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 anchor="b"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33" y="3959096"/>
            <a:ext cx="3089738" cy="1207658"/>
          </a:xfrm>
        </p:spPr>
        <p:txBody>
          <a:bodyPr anchor="b">
            <a:noAutofit/>
          </a:bodyPr>
          <a:lstStyle>
            <a:lvl1pPr marL="0" indent="0">
              <a:buNone/>
              <a:defRPr sz="2041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775" y="5166754"/>
            <a:ext cx="3092696" cy="440779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6106" y="3959097"/>
            <a:ext cx="3092695" cy="1203435"/>
          </a:xfrm>
        </p:spPr>
        <p:txBody>
          <a:bodyPr anchor="b">
            <a:noAutofit/>
          </a:bodyPr>
          <a:lstStyle>
            <a:lvl1pPr marL="0" indent="0">
              <a:buNone/>
              <a:defRPr sz="2041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6105" y="5162532"/>
            <a:ext cx="3092696" cy="441202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 anchor="b"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04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 anchor="b"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8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586487" y="0"/>
            <a:ext cx="583168" cy="1748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350" y="0"/>
            <a:ext cx="7776925" cy="10912163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775" y="2302739"/>
            <a:ext cx="2306643" cy="2378747"/>
          </a:xfrm>
        </p:spPr>
        <p:txBody>
          <a:bodyPr anchor="b"/>
          <a:lstStyle>
            <a:lvl1pPr algn="l">
              <a:defRPr sz="2041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5174" y="2302739"/>
            <a:ext cx="3089184" cy="7271809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736776" y="4909656"/>
            <a:ext cx="2306643" cy="4666079"/>
          </a:xfrm>
        </p:spPr>
        <p:txBody>
          <a:bodyPr/>
          <a:lstStyle>
            <a:lvl1pPr marL="0" indent="0">
              <a:buNone/>
              <a:defRPr sz="119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86487" y="0"/>
            <a:ext cx="583168" cy="1748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1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350" y="0"/>
            <a:ext cx="7776925" cy="10912163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775" y="2197114"/>
            <a:ext cx="2540063" cy="2504747"/>
          </a:xfrm>
        </p:spPr>
        <p:txBody>
          <a:bodyPr anchor="b">
            <a:normAutofit/>
          </a:bodyPr>
          <a:lstStyle>
            <a:lvl1pPr algn="l">
              <a:defRPr sz="2041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6112" y="2100745"/>
            <a:ext cx="2373406" cy="670622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757" indent="0">
              <a:buNone/>
              <a:defRPr sz="1360"/>
            </a:lvl2pPr>
            <a:lvl3pPr marL="777514" indent="0">
              <a:buNone/>
              <a:defRPr sz="1360"/>
            </a:lvl3pPr>
            <a:lvl4pPr marL="1166271" indent="0">
              <a:buNone/>
              <a:defRPr sz="1360"/>
            </a:lvl4pPr>
            <a:lvl5pPr marL="1555029" indent="0">
              <a:buNone/>
              <a:defRPr sz="1360"/>
            </a:lvl5pPr>
            <a:lvl6pPr marL="1943786" indent="0">
              <a:buNone/>
              <a:defRPr sz="1360"/>
            </a:lvl6pPr>
            <a:lvl7pPr marL="2332543" indent="0">
              <a:buNone/>
              <a:defRPr sz="1360"/>
            </a:lvl7pPr>
            <a:lvl8pPr marL="2721300" indent="0">
              <a:buNone/>
              <a:defRPr sz="1360"/>
            </a:lvl8pPr>
            <a:lvl9pPr marL="3110057" indent="0">
              <a:buNone/>
              <a:defRPr sz="136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775" y="4908471"/>
            <a:ext cx="2540063" cy="3898497"/>
          </a:xfrm>
        </p:spPr>
        <p:txBody>
          <a:bodyPr>
            <a:normAutofit/>
          </a:bodyPr>
          <a:lstStyle>
            <a:lvl1pPr marL="0" indent="0">
              <a:buNone/>
              <a:defRPr sz="119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586487" y="0"/>
            <a:ext cx="583168" cy="1748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9490" y="470362"/>
            <a:ext cx="672887" cy="1221013"/>
          </a:xfrm>
          <a:prstGeom prst="rect">
            <a:avLst/>
          </a:prstGeom>
        </p:spPr>
        <p:txBody>
          <a:bodyPr/>
          <a:lstStyle>
            <a:lvl1pPr algn="ctr">
              <a:defRPr sz="2381"/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9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350" y="0"/>
            <a:ext cx="7776925" cy="10912163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736775" y="1474560"/>
            <a:ext cx="5395674" cy="11290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25" y="3959096"/>
            <a:ext cx="5395674" cy="5615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0907" y="10124385"/>
            <a:ext cx="842353" cy="3636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65" b="1" i="0">
                <a:solidFill>
                  <a:schemeClr val="accent1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2422" y="10124382"/>
            <a:ext cx="3282166" cy="3636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65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586487" y="0"/>
            <a:ext cx="583168" cy="1748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529490" y="470362"/>
            <a:ext cx="672887" cy="1221013"/>
          </a:xfrm>
          <a:prstGeom prst="rect">
            <a:avLst/>
          </a:prstGeom>
        </p:spPr>
        <p:txBody>
          <a:bodyPr anchor="b"/>
          <a:lstStyle>
            <a:lvl1pPr algn="ctr">
              <a:defRPr sz="2381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3E39E8E-3C38-45DE-83DA-4FD1C2B329A4}"/>
              </a:ext>
            </a:extLst>
          </p:cNvPr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89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</p:sldLayoutIdLst>
  <p:txStyles>
    <p:titleStyle>
      <a:lvl1pPr algn="l" defTabSz="388757" rtl="0" eaLnBrk="1" latinLnBrk="0" hangingPunct="1">
        <a:spcBef>
          <a:spcPct val="0"/>
        </a:spcBef>
        <a:buNone/>
        <a:defRPr kumimoji="1" sz="2721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91568" indent="-291568" algn="l" defTabSz="388757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531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83136" indent="-241029" algn="l" defTabSz="388757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6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16390" indent="-194379" algn="l" defTabSz="388757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19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49644" indent="-194379" algn="l" defTabSz="388757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2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82899" indent="-194379" algn="l" defTabSz="388757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2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542954" indent="-194379" algn="l" defTabSz="388757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2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61652" indent="-194379" algn="l" defTabSz="388757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2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20828" indent="-194379" algn="l" defTabSz="388757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2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14016" indent="-194379" algn="l" defTabSz="388757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2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757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388757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388757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388757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388757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388757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388757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388757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388757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図 223">
            <a:extLst>
              <a:ext uri="{FF2B5EF4-FFF2-40B4-BE49-F238E27FC236}">
                <a16:creationId xmlns:a16="http://schemas.microsoft.com/office/drawing/2014/main" id="{71D125C7-20D1-44EE-B3A6-8A4331976B5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0" y="322754"/>
            <a:ext cx="7758657" cy="28823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84" y="2834432"/>
            <a:ext cx="7490402" cy="6668320"/>
          </a:xfrm>
          <a:prstGeom prst="rect">
            <a:avLst/>
          </a:prstGeom>
        </p:spPr>
      </p:pic>
      <p:sp>
        <p:nvSpPr>
          <p:cNvPr id="376" name="正方形/長方形 375"/>
          <p:cNvSpPr/>
          <p:nvPr/>
        </p:nvSpPr>
        <p:spPr>
          <a:xfrm>
            <a:off x="30890" y="9586149"/>
            <a:ext cx="7775575" cy="11716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056174" y="670019"/>
            <a:ext cx="5733373" cy="27853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r>
              <a:rPr lang="ja-JP" altLang="en-US" sz="4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普通救命講習会</a:t>
            </a:r>
            <a:endParaRPr lang="en-US" altLang="ja-JP" sz="32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　　　　　　　　　</a:t>
            </a:r>
            <a:r>
              <a:rPr lang="ja-JP" altLang="en-US" sz="40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40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010796" y="3803671"/>
            <a:ext cx="3142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　</a:t>
            </a:r>
          </a:p>
        </p:txBody>
      </p:sp>
      <p:sp>
        <p:nvSpPr>
          <p:cNvPr id="365" name="正方形/長方形 364"/>
          <p:cNvSpPr/>
          <p:nvPr/>
        </p:nvSpPr>
        <p:spPr>
          <a:xfrm>
            <a:off x="1174439" y="3455758"/>
            <a:ext cx="9632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6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226" name="図形グループ 225"/>
          <p:cNvGrpSpPr/>
          <p:nvPr/>
        </p:nvGrpSpPr>
        <p:grpSpPr>
          <a:xfrm>
            <a:off x="685656" y="9834411"/>
            <a:ext cx="1861206" cy="723963"/>
            <a:chOff x="331227" y="9808879"/>
            <a:chExt cx="1861206" cy="615682"/>
          </a:xfrm>
        </p:grpSpPr>
        <p:sp>
          <p:nvSpPr>
            <p:cNvPr id="9" name="正方形/長方形 8"/>
            <p:cNvSpPr/>
            <p:nvPr/>
          </p:nvSpPr>
          <p:spPr>
            <a:xfrm>
              <a:off x="331227" y="9848676"/>
              <a:ext cx="1861206" cy="4973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altLang="ja-JP" sz="1600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600" b="1" dirty="0">
                  <a:solidFill>
                    <a:schemeClr val="bg1"/>
                  </a:solidFill>
                </a:rPr>
                <a:t>お問い合わせ </a:t>
              </a:r>
              <a:r>
                <a:rPr lang="en-US" altLang="ja-JP" sz="1600" b="1" dirty="0">
                  <a:solidFill>
                    <a:schemeClr val="bg1"/>
                  </a:solidFill>
                </a:rPr>
                <a:t> </a:t>
              </a:r>
              <a:endParaRPr lang="ja-JP" altLang="en-US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402324" y="9808879"/>
              <a:ext cx="171901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コネクタ 220"/>
            <p:cNvCxnSpPr/>
            <p:nvPr/>
          </p:nvCxnSpPr>
          <p:spPr>
            <a:xfrm>
              <a:off x="387203" y="10413608"/>
              <a:ext cx="1734134" cy="109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図形グループ 13"/>
          <p:cNvGrpSpPr/>
          <p:nvPr/>
        </p:nvGrpSpPr>
        <p:grpSpPr>
          <a:xfrm>
            <a:off x="393984" y="735737"/>
            <a:ext cx="1927538" cy="1852051"/>
            <a:chOff x="534012" y="880412"/>
            <a:chExt cx="1399956" cy="1399954"/>
          </a:xfrm>
          <a:solidFill>
            <a:schemeClr val="accent6"/>
          </a:solidFill>
        </p:grpSpPr>
        <p:sp>
          <p:nvSpPr>
            <p:cNvPr id="2" name="円/楕円 1"/>
            <p:cNvSpPr/>
            <p:nvPr/>
          </p:nvSpPr>
          <p:spPr>
            <a:xfrm>
              <a:off x="534012" y="880412"/>
              <a:ext cx="1399956" cy="1399954"/>
            </a:xfrm>
            <a:prstGeom prst="ellipse">
              <a:avLst/>
            </a:prstGeom>
            <a:grpFill/>
            <a:ln w="5715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622200" y="968600"/>
              <a:ext cx="1223580" cy="1223578"/>
            </a:xfrm>
            <a:prstGeom prst="ellipse">
              <a:avLst/>
            </a:prstGeom>
            <a:grpFill/>
            <a:ln w="127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正方形/長方形 20"/>
          <p:cNvSpPr/>
          <p:nvPr/>
        </p:nvSpPr>
        <p:spPr>
          <a:xfrm>
            <a:off x="262936" y="2443368"/>
            <a:ext cx="7495720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en-US" altLang="ja-JP" sz="4000" b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en-US" altLang="ja-JP" sz="4000" b="1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</a:t>
            </a:r>
            <a:r>
              <a:rPr lang="ja-JP" altLang="en-US" sz="4000" b="1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ja-JP" altLang="en-US" sz="4000" b="1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　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3899664" y="10270546"/>
            <a:ext cx="265810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 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0428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24-7721</a:t>
            </a:r>
            <a:endParaRPr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18"/>
          <p:cNvSpPr txBox="1"/>
          <p:nvPr/>
        </p:nvSpPr>
        <p:spPr>
          <a:xfrm>
            <a:off x="3610322" y="9809500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青梅市総合体育館指定管理者</a:t>
            </a:r>
            <a:endParaRPr lang="en-US" altLang="ja-JP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青梅市スポーツ施設運営パートナーズ</a:t>
            </a:r>
            <a:endParaRPr lang="en-US" altLang="ja-JP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3022" y="1370537"/>
            <a:ext cx="1667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指定管理者</a:t>
            </a:r>
            <a:endParaRPr lang="en-US" altLang="ja-JP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セミナー事業</a:t>
            </a:r>
          </a:p>
        </p:txBody>
      </p:sp>
      <p:sp>
        <p:nvSpPr>
          <p:cNvPr id="54" name="テキスト ボックス 31"/>
          <p:cNvSpPr txBox="1"/>
          <p:nvPr/>
        </p:nvSpPr>
        <p:spPr>
          <a:xfrm>
            <a:off x="894252" y="3422361"/>
            <a:ext cx="6618387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endParaRPr lang="en-US" altLang="ja-JP" sz="28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７月６日 </a:t>
            </a:r>
            <a:r>
              <a:rPr lang="en-US" altLang="ja-JP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lang="en-US" altLang="ja-JP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r>
              <a:rPr lang="en-US" altLang="ja-JP" sz="2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:00-13:00</a:t>
            </a:r>
          </a:p>
          <a:p>
            <a:endParaRPr lang="en-US" altLang="ja-JP" sz="20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場　所　　住友金属鉱山アリーナ青梅</a:t>
            </a:r>
            <a:endParaRPr lang="en-US" altLang="ja-JP" sz="24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会議室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endParaRPr lang="en-US" altLang="ja-JP" sz="10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対　象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</a:rPr>
              <a:t>　　初めて普通救命講習会を受ける方</a:t>
            </a:r>
            <a:endParaRPr lang="en-US" altLang="ja-JP" sz="24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</a:endParaRPr>
          </a:p>
          <a:p>
            <a:endParaRPr lang="en-US" altLang="ja-JP" sz="10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内　容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</a:rPr>
              <a:t>　　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心肺蘇生や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AED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、止血法など</a:t>
            </a:r>
            <a:endParaRPr lang="en-US" altLang="ja-JP" sz="24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定　員　　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24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</a:rPr>
              <a:t> 申込方法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6/16(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申込み</a:t>
            </a:r>
            <a:endParaRPr lang="en-US" altLang="ja-JP" sz="24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 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ホームページからお申込ください。</a:t>
            </a:r>
            <a:endParaRPr lang="en-US" altLang="ja-JP" sz="24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参加費　　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テキスト代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 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当日徴収します。</a:t>
            </a:r>
            <a:endParaRPr lang="en-US" altLang="ja-JP" sz="1000" b="1" u="sng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     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認定証の発行あり　　</a:t>
            </a:r>
            <a:r>
              <a:rPr lang="ja-JP" altLang="en-US" sz="105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ホームページ</a:t>
            </a:r>
            <a:r>
              <a:rPr lang="en-US" altLang="ja-JP" sz="105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lang="ja-JP" altLang="en-US" sz="105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　　</a:t>
            </a:r>
            <a:endParaRPr lang="en-US" altLang="ja-JP" sz="105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53AED2A-8139-2103-EF94-4F8AE1B2D4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00" y="7913412"/>
            <a:ext cx="1358900" cy="110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4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 ボードルーム">
  <a:themeElements>
    <a:clrScheme name="イオン ボードルーム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イオン ボードルーム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 ボードルーム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117</Words>
  <Application>Microsoft Office PowerPoint</Application>
  <PresentationFormat>ユーザー設定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Century Gothic</vt:lpstr>
      <vt:lpstr>Wingdings 3</vt:lpstr>
      <vt:lpstr>イオン ボードルーム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2014-07-29T05:44:25Z</dcterms:created>
  <dcterms:modified xsi:type="dcterms:W3CDTF">2024-06-15T09:02:08Z</dcterms:modified>
</cp:coreProperties>
</file>